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3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89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49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02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15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80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1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4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0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44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7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98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378F-BB1D-41BB-B0D4-DCE3B0A7BB9A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55A02-189C-488C-98AC-E97E6F27D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3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260" y="125260"/>
            <a:ext cx="11912252" cy="662626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38" y="272611"/>
            <a:ext cx="6906589" cy="20672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38" y="2599149"/>
            <a:ext cx="2600688" cy="27435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00096" y="2569089"/>
            <a:ext cx="84703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Have you been diagnosed with osteoarthritis? Do you have joint pain?</a:t>
            </a:r>
          </a:p>
          <a:p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Did you know that </a:t>
            </a:r>
            <a:r>
              <a:rPr lang="en-GB" sz="3600" dirty="0" smtClean="0">
                <a:solidFill>
                  <a:srgbClr val="FF0000"/>
                </a:solidFill>
              </a:rPr>
              <a:t>{INSERT ORGANISATION} 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now 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offers a brand new </a:t>
            </a:r>
            <a:r>
              <a:rPr lang="en-GB" sz="3600" dirty="0" smtClean="0">
                <a:solidFill>
                  <a:srgbClr val="FF0000"/>
                </a:solidFill>
              </a:rPr>
              <a:t>{</a:t>
            </a:r>
            <a:r>
              <a:rPr lang="en-GB" sz="3600" dirty="0" smtClean="0">
                <a:solidFill>
                  <a:srgbClr val="FF0000"/>
                </a:solidFill>
              </a:rPr>
              <a:t>INSERT MODEL </a:t>
            </a:r>
            <a:r>
              <a:rPr lang="en-GB" sz="3600" dirty="0" err="1" smtClean="0">
                <a:solidFill>
                  <a:srgbClr val="FF0000"/>
                </a:solidFill>
              </a:rPr>
              <a:t>e.g</a:t>
            </a:r>
            <a:r>
              <a:rPr lang="en-GB" sz="3600" dirty="0" smtClean="0">
                <a:solidFill>
                  <a:srgbClr val="FF0000"/>
                </a:solidFill>
              </a:rPr>
              <a:t> Physio / nurse}</a:t>
            </a:r>
            <a:r>
              <a:rPr lang="en-GB" sz="3600" dirty="0" smtClean="0">
                <a:solidFill>
                  <a:srgbClr val="FF0000"/>
                </a:solidFill>
              </a:rPr>
              <a:t> 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led support service especially for you?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933" y="256879"/>
            <a:ext cx="2527542" cy="1283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0338" y="5443312"/>
            <a:ext cx="2732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{Your logo here}</a:t>
            </a:r>
            <a:endParaRPr lang="en-GB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4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260" y="125260"/>
            <a:ext cx="11912252" cy="662626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84340" y="250104"/>
            <a:ext cx="82713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smtClean="0">
                <a:solidFill>
                  <a:srgbClr val="FF0000"/>
                </a:solidFill>
              </a:rPr>
              <a:t>{Insert name of staff}</a:t>
            </a:r>
            <a:endParaRPr lang="en-GB" sz="6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340" y="1291918"/>
            <a:ext cx="10217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{INSERT job title, information} </a:t>
            </a:r>
            <a:r>
              <a:rPr lang="en-GB" sz="3200" dirty="0" smtClean="0">
                <a:solidFill>
                  <a:srgbClr val="0070C0"/>
                </a:solidFill>
              </a:rPr>
              <a:t>will be introducing this new support service for osteoarthritis </a:t>
            </a:r>
            <a:r>
              <a:rPr lang="en-GB" sz="3200" dirty="0" smtClean="0">
                <a:solidFill>
                  <a:srgbClr val="0070C0"/>
                </a:solidFill>
              </a:rPr>
              <a:t>on </a:t>
            </a:r>
            <a:r>
              <a:rPr lang="en-GB" sz="3200" dirty="0" smtClean="0">
                <a:solidFill>
                  <a:srgbClr val="FF0000"/>
                </a:solidFill>
              </a:rPr>
              <a:t>{INSERT Day of the week}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7468" y="2589862"/>
            <a:ext cx="69730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</a:rPr>
              <a:t>The service is based on </a:t>
            </a:r>
            <a:r>
              <a:rPr lang="en-GB" sz="2800" dirty="0" smtClean="0">
                <a:solidFill>
                  <a:srgbClr val="0070C0"/>
                </a:solidFill>
              </a:rPr>
              <a:t>research </a:t>
            </a:r>
            <a:r>
              <a:rPr lang="en-GB" sz="2800" dirty="0" smtClean="0">
                <a:solidFill>
                  <a:srgbClr val="0070C0"/>
                </a:solidFill>
              </a:rPr>
              <a:t>by </a:t>
            </a:r>
            <a:r>
              <a:rPr lang="en-GB" sz="2800" dirty="0" err="1" smtClean="0">
                <a:solidFill>
                  <a:srgbClr val="0070C0"/>
                </a:solidFill>
              </a:rPr>
              <a:t>Keele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smtClean="0">
                <a:solidFill>
                  <a:srgbClr val="0070C0"/>
                </a:solidFill>
              </a:rPr>
              <a:t>University and</a:t>
            </a:r>
          </a:p>
          <a:p>
            <a:endParaRPr lang="en-GB" sz="28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2800" dirty="0" smtClean="0">
                <a:solidFill>
                  <a:srgbClr val="0070C0"/>
                </a:solidFill>
              </a:rPr>
              <a:t>Is specifically designed to support people with joint pain</a:t>
            </a:r>
          </a:p>
          <a:p>
            <a:pPr marL="285750" indent="-285750">
              <a:buFontTx/>
              <a:buChar char="-"/>
            </a:pPr>
            <a:r>
              <a:rPr lang="en-GB" sz="2800" dirty="0" smtClean="0">
                <a:solidFill>
                  <a:srgbClr val="0070C0"/>
                </a:solidFill>
              </a:rPr>
              <a:t>Includes assessment, education, written information and management advice</a:t>
            </a:r>
          </a:p>
          <a:p>
            <a:pPr marL="285750" indent="-285750">
              <a:buFontTx/>
              <a:buChar char="-"/>
            </a:pPr>
            <a:r>
              <a:rPr lang="en-GB" sz="2800" dirty="0" smtClean="0">
                <a:solidFill>
                  <a:srgbClr val="0070C0"/>
                </a:solidFill>
              </a:rPr>
              <a:t>Will help you to set achievable goals to work towards</a:t>
            </a:r>
          </a:p>
          <a:p>
            <a:endParaRPr lang="en-GB" dirty="0"/>
          </a:p>
        </p:txBody>
      </p:sp>
      <p:pic>
        <p:nvPicPr>
          <p:cNvPr id="1026" name="Picture 2" descr="photo for b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42" y="2686181"/>
            <a:ext cx="3047244" cy="3047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933" y="256879"/>
            <a:ext cx="2527542" cy="128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95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260" y="125260"/>
            <a:ext cx="11912252" cy="662626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57" y="513567"/>
            <a:ext cx="3841288" cy="54661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14230" y="513567"/>
            <a:ext cx="41389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smtClean="0">
                <a:solidFill>
                  <a:srgbClr val="0070C0"/>
                </a:solidFill>
              </a:rPr>
              <a:t>Guidebook</a:t>
            </a:r>
            <a:endParaRPr lang="en-GB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7468" y="2722379"/>
            <a:ext cx="697300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</a:rPr>
              <a:t>To help and support you, you will receive an osteoarthritis guidebook</a:t>
            </a:r>
          </a:p>
          <a:p>
            <a:endParaRPr lang="en-GB" sz="2800" dirty="0" smtClean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en-GB" sz="2800" dirty="0" smtClean="0">
                <a:solidFill>
                  <a:srgbClr val="0070C0"/>
                </a:solidFill>
              </a:rPr>
              <a:t>Put together by patients, researchers, physios and doctors</a:t>
            </a:r>
          </a:p>
          <a:p>
            <a:pPr marL="285750" indent="-285750">
              <a:buFontTx/>
              <a:buChar char="-"/>
            </a:pPr>
            <a:r>
              <a:rPr lang="en-GB" sz="2800" dirty="0" smtClean="0">
                <a:solidFill>
                  <a:srgbClr val="0070C0"/>
                </a:solidFill>
              </a:rPr>
              <a:t>Includes up to date advice on painkillers, exercises, coping tips and ideas to manage your pain</a:t>
            </a:r>
          </a:p>
          <a:p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933" y="256879"/>
            <a:ext cx="2527542" cy="128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3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260" y="125260"/>
            <a:ext cx="11912252" cy="662626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01515" y="413359"/>
            <a:ext cx="81871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smtClean="0">
                <a:solidFill>
                  <a:srgbClr val="0070C0"/>
                </a:solidFill>
              </a:rPr>
              <a:t>Ask your GP for more information</a:t>
            </a:r>
            <a:endParaRPr lang="en-GB" sz="66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85" y="3676885"/>
            <a:ext cx="113445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70C0"/>
                </a:solidFill>
              </a:rPr>
              <a:t>This service will be available </a:t>
            </a:r>
            <a:r>
              <a:rPr lang="en-GB" sz="4000" dirty="0" smtClean="0">
                <a:solidFill>
                  <a:srgbClr val="FF0000"/>
                </a:solidFill>
              </a:rPr>
              <a:t>{INSERT INFO}</a:t>
            </a:r>
            <a:endParaRPr lang="en-GB" sz="4000" dirty="0" smtClean="0">
              <a:solidFill>
                <a:srgbClr val="FF0000"/>
              </a:solidFill>
            </a:endParaRPr>
          </a:p>
          <a:p>
            <a:pPr algn="ctr"/>
            <a:endParaRPr lang="en-GB" sz="4000" dirty="0" smtClean="0">
              <a:solidFill>
                <a:srgbClr val="0070C0"/>
              </a:solidFill>
            </a:endParaRPr>
          </a:p>
          <a:p>
            <a:pPr algn="ctr"/>
            <a:r>
              <a:rPr lang="en-GB" sz="4000" dirty="0" smtClean="0">
                <a:solidFill>
                  <a:srgbClr val="0070C0"/>
                </a:solidFill>
              </a:rPr>
              <a:t>Accessible by referral from your GP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933" y="256879"/>
            <a:ext cx="2527542" cy="128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56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Primary Care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Campbell</dc:creator>
  <cp:lastModifiedBy>Laura Campbell</cp:lastModifiedBy>
  <cp:revision>10</cp:revision>
  <dcterms:created xsi:type="dcterms:W3CDTF">2017-04-24T10:38:54Z</dcterms:created>
  <dcterms:modified xsi:type="dcterms:W3CDTF">2018-10-11T13:06:26Z</dcterms:modified>
</cp:coreProperties>
</file>